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wmf" ContentType="image/x-wmf"/>
  <Default Extension="wma" ContentType="audio/x-ms-wma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Default Extension="wmv" ContentType="video/x-ms-wmv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2" r:id="rId2"/>
    <p:sldMasterId id="2147483744" r:id="rId3"/>
    <p:sldMasterId id="2147483756" r:id="rId4"/>
    <p:sldMasterId id="2147483768" r:id="rId5"/>
    <p:sldMasterId id="2147483792" r:id="rId6"/>
    <p:sldMasterId id="2147483816" r:id="rId7"/>
    <p:sldMasterId id="2147483828" r:id="rId8"/>
    <p:sldMasterId id="2147483840" r:id="rId9"/>
    <p:sldMasterId id="2147483864" r:id="rId10"/>
    <p:sldMasterId id="2147483876" r:id="rId11"/>
    <p:sldMasterId id="2147483888" r:id="rId12"/>
    <p:sldMasterId id="2147483900" r:id="rId13"/>
    <p:sldMasterId id="2147483912" r:id="rId14"/>
  </p:sldMasterIdLst>
  <p:notesMasterIdLst>
    <p:notesMasterId r:id="rId32"/>
  </p:notesMasterIdLst>
  <p:sldIdLst>
    <p:sldId id="256" r:id="rId15"/>
    <p:sldId id="257" r:id="rId16"/>
    <p:sldId id="258" r:id="rId17"/>
    <p:sldId id="259" r:id="rId18"/>
    <p:sldId id="260" r:id="rId19"/>
    <p:sldId id="261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63" r:id="rId28"/>
    <p:sldId id="272" r:id="rId29"/>
    <p:sldId id="273" r:id="rId30"/>
    <p:sldId id="274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>
        <p:scale>
          <a:sx n="33" d="100"/>
          <a:sy n="33" d="100"/>
        </p:scale>
        <p:origin x="-581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2B89E-31F7-4172-898E-6D5E2B7291C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3176D-08A9-4F14-ABDD-D7660985B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9316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23176D-08A9-4F14-ABDD-D7660985BD5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069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4.wmf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 cstate="print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2C89330-9239-45BA-8169-19C5299038F4}" type="datetimeFigureOut">
              <a:rPr lang="en-US" smtClean="0"/>
              <a:pPr/>
              <a:t>6/16/2011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C0166B6-E80C-454D-9A12-00E3BE1220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ma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media1.wma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2" Type="http://schemas.openxmlformats.org/officeDocument/2006/relationships/slideLayout" Target="../slideLayouts/slideLayout57.xml"/><Relationship Id="rId1" Type="http://schemas.openxmlformats.org/officeDocument/2006/relationships/video" Target="../media/media2.wmv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aleothea.com/" TargetMode="External"/><Relationship Id="rId3" Type="http://schemas.openxmlformats.org/officeDocument/2006/relationships/hyperlink" Target="http://www.mythology.wikia.com/" TargetMode="External"/><Relationship Id="rId7" Type="http://schemas.openxmlformats.org/officeDocument/2006/relationships/hyperlink" Target="http://www.madraider.com/" TargetMode="External"/><Relationship Id="rId12" Type="http://schemas.openxmlformats.org/officeDocument/2006/relationships/hyperlink" Target="http://www.elfwood.com/" TargetMode="External"/><Relationship Id="rId2" Type="http://schemas.openxmlformats.org/officeDocument/2006/relationships/hyperlink" Target="http://www.hadesrocks.blogspot.com/" TargetMode="External"/><Relationship Id="rId1" Type="http://schemas.openxmlformats.org/officeDocument/2006/relationships/slideLayout" Target="../slideLayouts/slideLayout90.xml"/><Relationship Id="rId6" Type="http://schemas.openxmlformats.org/officeDocument/2006/relationships/hyperlink" Target="http://www.badassoftheweek.com/" TargetMode="External"/><Relationship Id="rId11" Type="http://schemas.openxmlformats.org/officeDocument/2006/relationships/hyperlink" Target="http://www.richeast.org/" TargetMode="External"/><Relationship Id="rId5" Type="http://schemas.openxmlformats.org/officeDocument/2006/relationships/hyperlink" Target="http://www.homepage.mac.com/" TargetMode="External"/><Relationship Id="rId10" Type="http://schemas.openxmlformats.org/officeDocument/2006/relationships/hyperlink" Target="http://www.redmythology.wikispaces.com/" TargetMode="External"/><Relationship Id="rId4" Type="http://schemas.openxmlformats.org/officeDocument/2006/relationships/hyperlink" Target="http://www.mythweb.com/" TargetMode="External"/><Relationship Id="rId9" Type="http://schemas.openxmlformats.org/officeDocument/2006/relationships/hyperlink" Target="http://www.pantheon.co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thweb.com/gods/aphrodite.html" TargetMode="External"/><Relationship Id="rId2" Type="http://schemas.openxmlformats.org/officeDocument/2006/relationships/hyperlink" Target="http://www.pantheon.org/" TargetMode="External"/><Relationship Id="rId1" Type="http://schemas.openxmlformats.org/officeDocument/2006/relationships/slideLayout" Target="../slideLayouts/slideLayout90.xml"/><Relationship Id="rId4" Type="http://schemas.openxmlformats.org/officeDocument/2006/relationships/hyperlink" Target="http://www.theoi.com/Olympios/Poseidon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i="1" u="sng" dirty="0" smtClean="0">
                <a:solidFill>
                  <a:srgbClr val="7030A0"/>
                </a:solidFill>
                <a:latin typeface="Comic Sans MS" pitchFamily="66" charset="0"/>
              </a:rPr>
              <a:t>The Greek Gods </a:t>
            </a:r>
            <a:r>
              <a:rPr lang="en-US" b="1" i="1" u="sng" smtClean="0">
                <a:solidFill>
                  <a:srgbClr val="7030A0"/>
                </a:solidFill>
                <a:latin typeface="Comic Sans MS" pitchFamily="66" charset="0"/>
              </a:rPr>
              <a:t>and Goddesses</a:t>
            </a:r>
            <a:r>
              <a:rPr lang="en-US" b="1" i="1" u="sng" dirty="0" smtClean="0">
                <a:solidFill>
                  <a:srgbClr val="7030A0"/>
                </a:solidFill>
                <a:latin typeface="Comic Sans MS" pitchFamily="66" charset="0"/>
              </a:rPr>
              <a:t>.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  <a:sym typeface="Wingdings" pitchFamily="2" charset="2"/>
              </a:rPr>
              <a:t>(:</a:t>
            </a:r>
            <a:endParaRPr lang="en-US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800475"/>
            <a:ext cx="6400800" cy="1371600"/>
          </a:xfrm>
        </p:spPr>
        <p:txBody>
          <a:bodyPr>
            <a:noAutofit/>
          </a:bodyPr>
          <a:lstStyle/>
          <a:p>
            <a:r>
              <a:rPr lang="en-US" sz="3600" b="1" u="sng" dirty="0" smtClean="0">
                <a:solidFill>
                  <a:srgbClr val="00B050"/>
                </a:solidFill>
              </a:rPr>
              <a:t>By: Hannah, Megan, and Rikki</a:t>
            </a:r>
          </a:p>
        </p:txBody>
      </p:sp>
      <p:pic>
        <p:nvPicPr>
          <p:cNvPr id="4" name="power point 2.wm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4747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Artemis(: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Roman name- Diana.</a:t>
            </a:r>
          </a:p>
          <a:p>
            <a:r>
              <a:rPr lang="en-US" dirty="0" smtClean="0"/>
              <a:t>Parents- Zeus and Leto.</a:t>
            </a:r>
          </a:p>
          <a:p>
            <a:r>
              <a:rPr lang="en-US" dirty="0" smtClean="0"/>
              <a:t>No children.</a:t>
            </a:r>
          </a:p>
          <a:p>
            <a:r>
              <a:rPr lang="en-US" dirty="0" smtClean="0"/>
              <a:t>Artemis is a goddesses of the hunt, wild animals, childbirth, healing and plague, and later, the moon.</a:t>
            </a:r>
          </a:p>
          <a:p>
            <a:r>
              <a:rPr lang="en-US" dirty="0" smtClean="0"/>
              <a:t>Appearance- An eternally young women, beautiful, and vigorous, wearing a short costume which leaves her legs free.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192313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Athena(: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Parents- Zeus &amp; Metis.</a:t>
            </a:r>
          </a:p>
          <a:p>
            <a:r>
              <a:rPr lang="en-US" dirty="0" smtClean="0"/>
              <a:t>Birth- Born from the head of Zeus, assisted by Hephaestus, Prometheus, Hermes, or Palamaon.</a:t>
            </a:r>
          </a:p>
          <a:p>
            <a:r>
              <a:rPr lang="en-US" dirty="0" smtClean="0"/>
              <a:t>Athena is a goddess of wisdom and crafts, war and strategy.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834669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Demeter.(: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Roman name- Ceres.</a:t>
            </a:r>
          </a:p>
          <a:p>
            <a:r>
              <a:rPr lang="en-US" sz="2400" dirty="0" smtClean="0"/>
              <a:t>Parents- Cronus &amp; Rhea.</a:t>
            </a:r>
          </a:p>
          <a:p>
            <a:r>
              <a:rPr lang="en-US" sz="2400" dirty="0" smtClean="0"/>
              <a:t>Children- Persephone. Dionysus, Despoena, Arian, Plautus, Philomels, and Embolus.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870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Hephaestus!!(: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Appearance- A dark  haired man who has difficulty walking due to deformed feet.</a:t>
            </a:r>
          </a:p>
          <a:p>
            <a:r>
              <a:rPr lang="en-US" dirty="0" smtClean="0"/>
              <a:t>Symbol- The forge &amp; fire.</a:t>
            </a:r>
          </a:p>
          <a:p>
            <a:r>
              <a:rPr lang="en-US" dirty="0" smtClean="0"/>
              <a:t>Strengths- creative, cunning, and an able metal worker.</a:t>
            </a:r>
          </a:p>
          <a:p>
            <a:r>
              <a:rPr lang="en-US" dirty="0" smtClean="0"/>
              <a:t>Weaknesses- Can’t handle his liquor.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9094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342900" y="0"/>
            <a:ext cx="8763000" cy="969264"/>
          </a:xfrm>
        </p:spPr>
        <p:txBody>
          <a:bodyPr/>
          <a:lstStyle/>
          <a:p>
            <a:r>
              <a:rPr lang="en-US" dirty="0" smtClean="0"/>
              <a:t>12 MAJOR GODS!! :p</a:t>
            </a:r>
            <a:endParaRPr lang="en-US" dirty="0"/>
          </a:p>
        </p:txBody>
      </p:sp>
      <p:pic>
        <p:nvPicPr>
          <p:cNvPr id="4" name="20110304092554489.wm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52400" y="76200"/>
            <a:ext cx="9144000" cy="6438900"/>
          </a:xfrm>
        </p:spPr>
      </p:pic>
    </p:spTree>
    <p:extLst>
      <p:ext uri="{BB962C8B-B14F-4D97-AF65-F5344CB8AC3E}">
        <p14:creationId xmlns:p14="http://schemas.microsoft.com/office/powerpoint/2010/main" xmlns="" val="2531630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we get today from all this.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Helps know the past.</a:t>
            </a:r>
          </a:p>
          <a:p>
            <a:r>
              <a:rPr lang="en-US" sz="2400" dirty="0" smtClean="0"/>
              <a:t>It relates to most subjects in school like science and math.</a:t>
            </a:r>
          </a:p>
          <a:p>
            <a:r>
              <a:rPr lang="en-US" sz="2400" dirty="0" smtClean="0"/>
              <a:t>Greek math magician</a:t>
            </a:r>
          </a:p>
          <a:p>
            <a:r>
              <a:rPr lang="en-US" sz="2400" dirty="0" smtClean="0"/>
              <a:t>Greeks liked science, we talk about Greek mythology in science\</a:t>
            </a:r>
          </a:p>
          <a:p>
            <a:r>
              <a:rPr lang="en-US" sz="2400" dirty="0" smtClean="0"/>
              <a:t>Pythagoras was interested in finding the patterns and rules in mathematics and music, which we have today..</a:t>
            </a:r>
          </a:p>
          <a:p>
            <a:r>
              <a:rPr lang="en-US" sz="2400" dirty="0" smtClean="0"/>
              <a:t>Aristotle and other philophers</a:t>
            </a:r>
            <a:r>
              <a:rPr lang="en-US" sz="2400" dirty="0"/>
              <a:t> </a:t>
            </a:r>
            <a:r>
              <a:rPr lang="en-US" sz="2400" dirty="0" smtClean="0"/>
              <a:t>at the Lyceum and the </a:t>
            </a:r>
            <a:r>
              <a:rPr lang="en-US" sz="2400" dirty="0" smtClean="0">
                <a:solidFill>
                  <a:schemeClr val="bg1"/>
                </a:solidFill>
              </a:rPr>
              <a:t>Academy in Athens worked on observing plants and animals</a:t>
            </a:r>
            <a:r>
              <a:rPr lang="en-US" sz="2400" smtClean="0">
                <a:solidFill>
                  <a:schemeClr val="bg1"/>
                </a:solidFill>
              </a:rPr>
              <a:t>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643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-28575"/>
            <a:ext cx="7024744" cy="1143000"/>
          </a:xfrm>
        </p:spPr>
        <p:txBody>
          <a:bodyPr/>
          <a:lstStyle/>
          <a:p>
            <a:r>
              <a:rPr lang="en-US" dirty="0" smtClean="0"/>
              <a:t>Picture Credits.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924800" cy="5486400"/>
          </a:xfrm>
        </p:spPr>
        <p:txBody>
          <a:bodyPr>
            <a:normAutofit fontScale="55000" lnSpcReduction="20000"/>
          </a:bodyPr>
          <a:lstStyle/>
          <a:p>
            <a:r>
              <a:rPr lang="en-US" sz="5900" dirty="0" smtClean="0">
                <a:hlinkClick r:id="rId2"/>
              </a:rPr>
              <a:t>www.hadesrocks.blogspot.com</a:t>
            </a:r>
            <a:endParaRPr lang="en-US" sz="5900" dirty="0" smtClean="0"/>
          </a:p>
          <a:p>
            <a:r>
              <a:rPr lang="en-US" sz="5900" dirty="0" smtClean="0">
                <a:hlinkClick r:id="rId3"/>
              </a:rPr>
              <a:t>www.mythology.wikia.com</a:t>
            </a:r>
            <a:endParaRPr lang="en-US" sz="5900" dirty="0" smtClean="0"/>
          </a:p>
          <a:p>
            <a:r>
              <a:rPr lang="en-US" sz="5900" dirty="0" smtClean="0">
                <a:hlinkClick r:id="rId4"/>
              </a:rPr>
              <a:t>www.mythweb.com</a:t>
            </a:r>
            <a:endParaRPr lang="en-US" sz="5900" dirty="0" smtClean="0"/>
          </a:p>
          <a:p>
            <a:r>
              <a:rPr lang="en-US" sz="5900" dirty="0" smtClean="0">
                <a:hlinkClick r:id="rId5"/>
              </a:rPr>
              <a:t>www.homepage.mac.com</a:t>
            </a:r>
            <a:endParaRPr lang="en-US" sz="5900" dirty="0" smtClean="0"/>
          </a:p>
          <a:p>
            <a:r>
              <a:rPr lang="en-US" sz="5900" dirty="0" smtClean="0">
                <a:hlinkClick r:id="rId6"/>
              </a:rPr>
              <a:t>www.badassoftheweek.com</a:t>
            </a:r>
            <a:endParaRPr lang="en-US" sz="5900" dirty="0" smtClean="0"/>
          </a:p>
          <a:p>
            <a:r>
              <a:rPr lang="en-US" sz="5900" dirty="0" smtClean="0">
                <a:hlinkClick r:id="rId7"/>
              </a:rPr>
              <a:t>www.madraider.com</a:t>
            </a:r>
            <a:endParaRPr lang="en-US" sz="5900" dirty="0" smtClean="0"/>
          </a:p>
          <a:p>
            <a:r>
              <a:rPr lang="en-US" sz="5900" dirty="0" smtClean="0">
                <a:hlinkClick r:id="rId8"/>
              </a:rPr>
              <a:t>www.paleothea.com</a:t>
            </a:r>
            <a:endParaRPr lang="en-US" sz="5900" dirty="0" smtClean="0"/>
          </a:p>
          <a:p>
            <a:r>
              <a:rPr lang="en-US" sz="5900" dirty="0" smtClean="0">
                <a:hlinkClick r:id="rId9"/>
              </a:rPr>
              <a:t>www.pantheon.com</a:t>
            </a:r>
            <a:endParaRPr lang="en-US" sz="5900" dirty="0" smtClean="0"/>
          </a:p>
          <a:p>
            <a:r>
              <a:rPr lang="en-US" sz="5900" dirty="0" smtClean="0">
                <a:hlinkClick r:id="rId10"/>
              </a:rPr>
              <a:t>www.redmythology.wikispaces.com</a:t>
            </a:r>
            <a:endParaRPr lang="en-US" sz="5900" dirty="0" smtClean="0"/>
          </a:p>
          <a:p>
            <a:r>
              <a:rPr lang="en-US" sz="5900" dirty="0" smtClean="0">
                <a:hlinkClick r:id="rId11"/>
              </a:rPr>
              <a:t>www.richeast.org</a:t>
            </a:r>
            <a:endParaRPr lang="en-US" sz="5900" dirty="0" smtClean="0"/>
          </a:p>
          <a:p>
            <a:r>
              <a:rPr lang="en-US" sz="5900" dirty="0" smtClean="0">
                <a:hlinkClick r:id="rId12"/>
              </a:rPr>
              <a:t>www.elfwood.com</a:t>
            </a:r>
            <a:endParaRPr lang="en-US" sz="59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10514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 Credits.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www.pantheon.org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www.mythweb.com/gods/aphrodite.html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www.theoi.com/Olympios/Poseidon.html</a:t>
            </a:r>
            <a:r>
              <a:rPr lang="en-US" dirty="0"/>
              <a:t>	</a:t>
            </a:r>
            <a:r>
              <a:rPr lang="en-US" dirty="0" smtClean="0"/>
              <a:t>MP3:Youtube,.com (sfentonas11)</a:t>
            </a:r>
          </a:p>
        </p:txBody>
      </p:sp>
    </p:spTree>
    <p:extLst>
      <p:ext uri="{BB962C8B-B14F-4D97-AF65-F5344CB8AC3E}">
        <p14:creationId xmlns:p14="http://schemas.microsoft.com/office/powerpoint/2010/main" xmlns="" val="688689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073348" cy="1979466"/>
          </a:xfrm>
        </p:spPr>
        <p:txBody>
          <a:bodyPr>
            <a:normAutofit/>
          </a:bodyPr>
          <a:lstStyle/>
          <a:p>
            <a:r>
              <a:rPr lang="en-US" sz="4000" dirty="0" smtClean="0"/>
              <a:t>Zeus!!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0"/>
            <a:ext cx="7086600" cy="9448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1. Roman name- Jupiter.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2. Supreme God of all the Olympians.</a:t>
            </a:r>
          </a:p>
          <a:p>
            <a:r>
              <a:rPr lang="en-US" sz="2800" dirty="0" smtClean="0">
                <a:solidFill>
                  <a:schemeClr val="bg1"/>
                </a:solidFill>
              </a:rPr>
              <a:t>3. Father of Perseus and Hercules.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 Youngest son of the Titans Cronus and Rhea.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 Cronus tried to swallow Zeus as a baby.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 Cronus had already swallowed his siblings.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 Zeus overthrew Cronus and made him vomit all his siblings.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 His brothers are Poseidon and Hades, and his sisters are Hera and Hestia.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9. He lived on Mount Olympus.</a:t>
            </a:r>
          </a:p>
          <a:p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10. He married to Hera, his sister.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655038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28600"/>
            <a:ext cx="7125113" cy="924475"/>
          </a:xfrm>
        </p:spPr>
        <p:txBody>
          <a:bodyPr/>
          <a:lstStyle/>
          <a:p>
            <a:r>
              <a:rPr lang="en-US" sz="7200" b="1" i="1" u="sng" dirty="0" smtClean="0">
                <a:latin typeface="Monotype Corsiva" pitchFamily="66" charset="0"/>
              </a:rPr>
              <a:t>Aphrodite!!</a:t>
            </a:r>
            <a:endParaRPr lang="en-US" sz="7200" b="1" i="1" u="sng" dirty="0">
              <a:latin typeface="Monotype Corsiva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125112" cy="5638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600" dirty="0" smtClean="0">
                <a:solidFill>
                  <a:srgbClr val="FFFF00"/>
                </a:solidFill>
              </a:rPr>
              <a:t>1. She fell in love with Adonis.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FFC000"/>
                </a:solidFill>
              </a:rPr>
              <a:t>2. She has long gold hair.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FF0000"/>
                </a:solidFill>
              </a:rPr>
              <a:t>3. She was born in the sea foam.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7030A0"/>
                </a:solidFill>
              </a:rPr>
              <a:t>4. She is the most beautiful.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0070C0"/>
                </a:solidFill>
              </a:rPr>
              <a:t>5. Aphrodite married Hephaestus, the black-smith.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00B050"/>
                </a:solidFill>
              </a:rPr>
              <a:t>6. She is the Goddess of beauty and love.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FF0000"/>
                </a:solidFill>
              </a:rPr>
              <a:t>7. She had a lot of boyfriends.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002060"/>
                </a:solidFill>
              </a:rPr>
              <a:t>8. She was born from Cronus’ dead body.</a:t>
            </a:r>
          </a:p>
          <a:p>
            <a:pPr marL="0" indent="0">
              <a:buNone/>
            </a:pPr>
            <a:r>
              <a:rPr lang="en-US" sz="2600" dirty="0" smtClean="0"/>
              <a:t>9. She has the most stories written about her.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rgbClr val="0070C0"/>
                </a:solidFill>
              </a:rPr>
              <a:t>10. Aphrodite had a son named Cupid. </a:t>
            </a:r>
          </a:p>
          <a:p>
            <a:pPr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3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Poseidon.(: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He is a bearded, older man usually pictured with seashells and other sea life.</a:t>
            </a:r>
          </a:p>
          <a:p>
            <a:r>
              <a:rPr lang="en-US" dirty="0" smtClean="0"/>
              <a:t>His symbol is the three pronged trident.</a:t>
            </a:r>
          </a:p>
          <a:p>
            <a:r>
              <a:rPr lang="en-US" dirty="0" smtClean="0"/>
              <a:t>Strengths- A creative god, designing all the creatures of the sea.</a:t>
            </a:r>
          </a:p>
          <a:p>
            <a:r>
              <a:rPr lang="en-US" dirty="0" smtClean="0"/>
              <a:t>Weaknesses- warlike, though not as much as Ares; moody and unpredictable.</a:t>
            </a:r>
          </a:p>
          <a:p>
            <a:r>
              <a:rPr lang="en-US" dirty="0" smtClean="0"/>
              <a:t>Spouse- Amphitrite; a sea goddess.</a:t>
            </a:r>
          </a:p>
          <a:p>
            <a:r>
              <a:rPr lang="en-US" dirty="0" smtClean="0"/>
              <a:t>Parents- Cronus and Rhea.</a:t>
            </a:r>
          </a:p>
          <a:p>
            <a:r>
              <a:rPr lang="en-US" dirty="0" smtClean="0"/>
              <a:t>Brother of Zeus and Hades.</a:t>
            </a:r>
          </a:p>
        </p:txBody>
      </p:sp>
    </p:spTree>
    <p:extLst>
      <p:ext uri="{BB962C8B-B14F-4D97-AF65-F5344CB8AC3E}">
        <p14:creationId xmlns:p14="http://schemas.microsoft.com/office/powerpoint/2010/main" xmlns="" val="111168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Ares!!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 is a bearded, good-looking man in the prime of life, (at least before TV interpretations, where he is portrayed as a vigorous, handsome young man)</a:t>
            </a:r>
          </a:p>
          <a:p>
            <a:r>
              <a:rPr lang="en-US" dirty="0" smtClean="0"/>
              <a:t>Symbol- The spear.</a:t>
            </a:r>
          </a:p>
          <a:p>
            <a:r>
              <a:rPr lang="en-US" dirty="0" smtClean="0"/>
              <a:t>Strengths- Decisive, determined, fearless.</a:t>
            </a:r>
          </a:p>
          <a:p>
            <a:r>
              <a:rPr lang="en-US" dirty="0" smtClean="0"/>
              <a:t>Weaknesses- impulsive, bloodthirsty, raring for a fight regardless of the consequences. </a:t>
            </a:r>
            <a:endParaRPr lang="en-US" dirty="0"/>
          </a:p>
          <a:p>
            <a:r>
              <a:rPr lang="en-US" dirty="0" smtClean="0"/>
              <a:t>His only love was for war.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723301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Hera!!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5940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1. She was the goddess of marriage.</a:t>
            </a:r>
          </a:p>
          <a:p>
            <a:r>
              <a:rPr lang="en-US" dirty="0" smtClean="0"/>
              <a:t>2. She is jealous most of the time of Zeus and his girlfriends.</a:t>
            </a:r>
          </a:p>
          <a:p>
            <a:r>
              <a:rPr lang="en-US" dirty="0" smtClean="0"/>
              <a:t>3. Hera was the reigning female of Olympus.</a:t>
            </a:r>
          </a:p>
          <a:p>
            <a:r>
              <a:rPr lang="en-US" dirty="0" smtClean="0"/>
              <a:t>4. Hera was worshipped throughout Greece.</a:t>
            </a:r>
          </a:p>
          <a:p>
            <a:r>
              <a:rPr lang="en-US" dirty="0" smtClean="0"/>
              <a:t>5. She was the enemy of Hercules.</a:t>
            </a:r>
          </a:p>
          <a:p>
            <a:r>
              <a:rPr lang="en-US" dirty="0" smtClean="0"/>
              <a:t>6. She tried to kill Hercules as an infant.</a:t>
            </a:r>
          </a:p>
          <a:p>
            <a:r>
              <a:rPr lang="en-US" dirty="0" smtClean="0"/>
              <a:t>7. Her roman name is Juno.</a:t>
            </a:r>
          </a:p>
          <a:p>
            <a:r>
              <a:rPr lang="en-US" dirty="0" smtClean="0"/>
              <a:t>8. She married Zeus.</a:t>
            </a:r>
          </a:p>
          <a:p>
            <a:r>
              <a:rPr lang="en-US" dirty="0" smtClean="0"/>
              <a:t>9. She is Zeus’ sister &amp; wife.</a:t>
            </a:r>
          </a:p>
          <a:p>
            <a:r>
              <a:rPr lang="en-US" dirty="0" smtClean="0"/>
              <a:t>10. Hera and Zeus had three children, Ares, Eris, and Hephaestus.</a:t>
            </a:r>
          </a:p>
        </p:txBody>
      </p:sp>
    </p:spTree>
    <p:extLst>
      <p:ext uri="{BB962C8B-B14F-4D97-AF65-F5344CB8AC3E}">
        <p14:creationId xmlns:p14="http://schemas.microsoft.com/office/powerpoint/2010/main" xmlns="" val="3761988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Athena!!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Appearance- A young women wearing a helmet and holding a shield.</a:t>
            </a:r>
          </a:p>
          <a:p>
            <a:r>
              <a:rPr lang="en-US" dirty="0" smtClean="0"/>
              <a:t>Symbol- The owl.</a:t>
            </a:r>
          </a:p>
          <a:p>
            <a:r>
              <a:rPr lang="en-US" dirty="0" smtClean="0"/>
              <a:t>Strengths- rational, intelligent, a powerful defender in war but also a potent peacemaker.</a:t>
            </a:r>
          </a:p>
          <a:p>
            <a:r>
              <a:rPr lang="en-US" dirty="0" smtClean="0"/>
              <a:t>Weaknesses- reason rules her, she is not usually emotional or compassionate but she does have her favorites, such as the beleaguered heroes Odysseus, and Perseus.  </a:t>
            </a:r>
          </a:p>
          <a:p>
            <a:r>
              <a:rPr lang="en-US" dirty="0" smtClean="0"/>
              <a:t>She was born out of the forehead of Zeus. </a:t>
            </a:r>
          </a:p>
          <a:p>
            <a:r>
              <a:rPr lang="en-US" dirty="0" smtClean="0"/>
              <a:t>She has no children.</a:t>
            </a:r>
          </a:p>
        </p:txBody>
      </p:sp>
    </p:spTree>
    <p:extLst>
      <p:ext uri="{BB962C8B-B14F-4D97-AF65-F5344CB8AC3E}">
        <p14:creationId xmlns:p14="http://schemas.microsoft.com/office/powerpoint/2010/main" xmlns="" val="372218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en-US" sz="2800" b="1" dirty="0" smtClean="0">
                <a:solidFill>
                  <a:srgbClr val="FFFF00"/>
                </a:solidFill>
              </a:rPr>
              <a:t>Appearance- usually depicted as a dark haired, bearded young man but he can be shown beardless as well.</a:t>
            </a:r>
            <a:br>
              <a:rPr lang="en-US" sz="2800" b="1" dirty="0" smtClean="0">
                <a:solidFill>
                  <a:srgbClr val="FFFF00"/>
                </a:solidFill>
              </a:rPr>
            </a:br>
            <a:r>
              <a:rPr lang="en-US" sz="2800" b="1" dirty="0" smtClean="0">
                <a:solidFill>
                  <a:srgbClr val="FFFF00"/>
                </a:solidFill>
              </a:rPr>
              <a:t>Symbol- grapes, wine cups, and wineskins. </a:t>
            </a:r>
          </a:p>
          <a:p>
            <a:pPr algn="l"/>
            <a:r>
              <a:rPr lang="en-US" sz="2800" b="1" dirty="0" smtClean="0">
                <a:solidFill>
                  <a:srgbClr val="FFFF00"/>
                </a:solidFill>
              </a:rPr>
              <a:t>Strengths- Dionysus is the creator of wine. He also shakes things up when it gets dull.</a:t>
            </a:r>
          </a:p>
          <a:p>
            <a:pPr algn="l"/>
            <a:r>
              <a:rPr lang="en-US" sz="2800" b="1" dirty="0" smtClean="0">
                <a:solidFill>
                  <a:srgbClr val="FFFF00"/>
                </a:solidFill>
              </a:rPr>
              <a:t>Weaknesses- God of intoxication and drunkenness's.</a:t>
            </a:r>
          </a:p>
          <a:p>
            <a:pPr algn="l"/>
            <a:r>
              <a:rPr lang="en-US" sz="2800" b="1" dirty="0" smtClean="0">
                <a:solidFill>
                  <a:srgbClr val="FFFF00"/>
                </a:solidFill>
              </a:rPr>
              <a:t>Son of Zeus &amp; Semele.</a:t>
            </a:r>
          </a:p>
          <a:p>
            <a:pPr algn="l"/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Dionysus.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7978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Apollo. (: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man with curly golden hair.</a:t>
            </a:r>
          </a:p>
          <a:p>
            <a:r>
              <a:rPr lang="en-US" dirty="0" smtClean="0"/>
              <a:t>Symbols- The sun itself.</a:t>
            </a:r>
          </a:p>
          <a:p>
            <a:r>
              <a:rPr lang="en-US" dirty="0" smtClean="0"/>
              <a:t>Strengths- Creative, handsome, supportive.</a:t>
            </a:r>
          </a:p>
          <a:p>
            <a:r>
              <a:rPr lang="en-US" dirty="0" smtClean="0"/>
              <a:t>Weaknesses- Like his father Zeus, Apollo is all to happy to enjoy the charms 0f myphs.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780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uture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Black 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428</TotalTime>
  <Words>865</Words>
  <Application>Microsoft Office PowerPoint</Application>
  <PresentationFormat>On-screen Show (4:3)</PresentationFormat>
  <Paragraphs>110</Paragraphs>
  <Slides>17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14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Summer</vt:lpstr>
      <vt:lpstr>Couture</vt:lpstr>
      <vt:lpstr>Flow</vt:lpstr>
      <vt:lpstr>Module</vt:lpstr>
      <vt:lpstr>Apex</vt:lpstr>
      <vt:lpstr>Metro</vt:lpstr>
      <vt:lpstr>Verve</vt:lpstr>
      <vt:lpstr>BlackTie</vt:lpstr>
      <vt:lpstr>Austin</vt:lpstr>
      <vt:lpstr>Thatch</vt:lpstr>
      <vt:lpstr>Spring</vt:lpstr>
      <vt:lpstr>Angles</vt:lpstr>
      <vt:lpstr>Adjacency</vt:lpstr>
      <vt:lpstr>Urban Pop</vt:lpstr>
      <vt:lpstr>The Greek Gods and Goddesses.(:</vt:lpstr>
      <vt:lpstr>Zeus!!</vt:lpstr>
      <vt:lpstr>Aphrodite!!</vt:lpstr>
      <vt:lpstr>Poseidon.(:</vt:lpstr>
      <vt:lpstr>Ares!!</vt:lpstr>
      <vt:lpstr>Hera!! </vt:lpstr>
      <vt:lpstr>   Athena!!                                                                                                           </vt:lpstr>
      <vt:lpstr>Dionysus.</vt:lpstr>
      <vt:lpstr>Apollo. (:</vt:lpstr>
      <vt:lpstr>Artemis(:</vt:lpstr>
      <vt:lpstr>Athena(:</vt:lpstr>
      <vt:lpstr>Demeter.(:</vt:lpstr>
      <vt:lpstr>Hephaestus!!(:</vt:lpstr>
      <vt:lpstr>12 MAJOR GODS!! :p</vt:lpstr>
      <vt:lpstr>What we get today from all this.</vt:lpstr>
      <vt:lpstr>Picture Credits. </vt:lpstr>
      <vt:lpstr>Fact Credits.</vt:lpstr>
    </vt:vector>
  </TitlesOfParts>
  <Company>Creve Coeur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Mythology :D</dc:title>
  <dc:creator>Windows User</dc:creator>
  <cp:lastModifiedBy>Sheila</cp:lastModifiedBy>
  <cp:revision>37</cp:revision>
  <dcterms:created xsi:type="dcterms:W3CDTF">2011-03-02T14:13:56Z</dcterms:created>
  <dcterms:modified xsi:type="dcterms:W3CDTF">2011-06-16T14:28:13Z</dcterms:modified>
</cp:coreProperties>
</file>