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566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9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97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7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2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51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2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2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B6184-168B-4F65-95FA-49197B1E102F}" type="datetimeFigureOut">
              <a:rPr lang="en-US" smtClean="0"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FF92C-BAFC-4467-B44F-2414D07D7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7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833" b="79000" l="19336" r="80469">
                        <a14:foregroundMark x1="58594" y1="48500" x2="58594" y2="48500"/>
                        <a14:foregroundMark x1="86914" y1="26167" x2="86914" y2="26167"/>
                        <a14:foregroundMark x1="55566" y1="40833" x2="55566" y2="40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0" y="-3314699"/>
            <a:ext cx="19126200" cy="1287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92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Creve Coeur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2011-02-19T14:54:11Z</dcterms:created>
  <dcterms:modified xsi:type="dcterms:W3CDTF">2011-02-19T16:42:06Z</dcterms:modified>
</cp:coreProperties>
</file>