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33" d="100"/>
          <a:sy n="33" d="100"/>
        </p:scale>
        <p:origin x="-1566" y="-35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4329457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38971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68736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4291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78107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4235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136510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60250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34661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6919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972057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9B6184-168B-4F65-95FA-49197B1E102F}" type="datetimeFigureOut">
              <a:rPr lang="en-US" smtClean="0"/>
              <a:t>2/19/2011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EFF92C-BAFC-4467-B44F-2414D07D7B1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772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ackgroundRemoval t="19833" b="79000" l="19336" r="80469">
                        <a14:foregroundMark x1="58594" y1="48500" x2="58594" y2="48500"/>
                        <a14:foregroundMark x1="86914" y1="26167" x2="86914" y2="26167"/>
                        <a14:foregroundMark x1="55566" y1="40833" x2="55566" y2="40833"/>
                      </a14:backgroundRemoval>
                    </a14:imgEffect>
                  </a14:imgLayer>
                </a14:imgProps>
              </a:ex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5715000" y="-3314699"/>
            <a:ext cx="19126200" cy="12877800"/>
          </a:xfrm>
          <a:prstGeom prst="roundRect">
            <a:avLst>
              <a:gd name="adj" fmla="val 8594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  <a:extLs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6039256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0</Words>
  <Application>Microsoft Office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Creve Coeur Public Schools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Windows User</dc:creator>
  <cp:lastModifiedBy>Windows User</cp:lastModifiedBy>
  <cp:revision>2</cp:revision>
  <dcterms:created xsi:type="dcterms:W3CDTF">2011-02-19T14:54:11Z</dcterms:created>
  <dcterms:modified xsi:type="dcterms:W3CDTF">2011-02-19T16:42:06Z</dcterms:modified>
</cp:coreProperties>
</file>

<file path=docProps/thumbnail.jpeg>
</file>